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9" r:id="rId4"/>
    <p:sldId id="263" r:id="rId5"/>
    <p:sldId id="264" r:id="rId6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AFF"/>
    <a:srgbClr val="DDE8FC"/>
    <a:srgbClr val="DFEAFC"/>
    <a:srgbClr val="D1E1F2"/>
    <a:srgbClr val="DEE7F4"/>
    <a:srgbClr val="FDFBFE"/>
    <a:srgbClr val="296693"/>
    <a:srgbClr val="FFFFFF"/>
    <a:srgbClr val="F8FEFA"/>
    <a:srgbClr val="C6E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6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6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9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36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7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6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3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Прокуратура Курского района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/>
          <a:lstStyle/>
          <a:p>
            <a:pPr marL="109728" indent="0" algn="ctr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«Способы защиты от интернет-мошенников, квалификация хищений с использованием информационных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14834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02902B-48A8-45F4-85DC-A0E6A8931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7"/>
          <a:stretch/>
        </p:blipFill>
        <p:spPr>
          <a:xfrm>
            <a:off x="-4936" y="-31323"/>
            <a:ext cx="9163738" cy="6889323"/>
          </a:xfr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6396926-2ECB-44F2-8D12-99393B64B1D1}"/>
              </a:ext>
            </a:extLst>
          </p:cNvPr>
          <p:cNvSpPr txBox="1">
            <a:spLocks/>
          </p:cNvSpPr>
          <p:nvPr/>
        </p:nvSpPr>
        <p:spPr>
          <a:xfrm>
            <a:off x="-12829" y="4365104"/>
            <a:ext cx="5836567" cy="119970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в сфере компьютерной информации – предусмотренные уголовным законодательством общественно-опасные деяния, причиняющие вред или создающие опасность причинения вреда безопасности производства, хранения, использования либо распространения информации или информационных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423244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45266"/>
              </p:ext>
            </p:extLst>
          </p:nvPr>
        </p:nvGraphicFramePr>
        <p:xfrm>
          <a:off x="251520" y="260648"/>
          <a:ext cx="8640960" cy="9585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8552"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Квалификация хищений, совершаемых с использованием информационных технологий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86400"/>
              </p:ext>
            </p:extLst>
          </p:nvPr>
        </p:nvGraphicFramePr>
        <p:xfrm>
          <a:off x="1691680" y="1397000"/>
          <a:ext cx="604867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ст. 159.3 УК РФ — квалифицируется мошенничество, совершённое с использованием электронных средств платежа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ст.159.6 УК РФ — мошенничество в сфере компьютерной информации, связанное с хищением чужого имущества путём получения доступа к компьютерной системе и совершения определённых действий (ввода, удаления, блокирования, модификации компьютерной информации либо иного вмешательства)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 п. «г» ч. 3 ст. 158 УК РФ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—</a:t>
                      </a:r>
                      <a:r>
                        <a:rPr kumimoji="0" lang="ru-RU" sz="1600" b="0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квалифицируется</a:t>
                      </a:r>
                      <a:r>
                        <a:rPr kumimoji="0" lang="ru-RU" sz="1600" b="0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мошенничество в</a:t>
                      </a:r>
                      <a:r>
                        <a:rPr kumimoji="0" lang="ru-RU" sz="1600" b="0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случае перевода неизвестным лицом денежных средств с банковского счёта потерпевшего на другой счёт способом, не связанным с вводом, удалением или блокировкой компьютерной информации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07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35839" r="1500" b="15790"/>
          <a:stretch/>
        </p:blipFill>
        <p:spPr bwMode="auto">
          <a:xfrm>
            <a:off x="0" y="2579824"/>
            <a:ext cx="9144000" cy="4278176"/>
          </a:xfrm>
          <a:prstGeom prst="rect">
            <a:avLst/>
          </a:prstGeom>
          <a:noFill/>
          <a:ln>
            <a:solidFill>
              <a:srgbClr val="270DC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23983"/>
          <a:stretch/>
        </p:blipFill>
        <p:spPr bwMode="auto">
          <a:xfrm>
            <a:off x="1" y="0"/>
            <a:ext cx="9177210" cy="25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2590128"/>
            <a:ext cx="288032" cy="184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4437112"/>
            <a:ext cx="9143999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941168"/>
            <a:ext cx="288032" cy="191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82A3025-F3FA-4B35-8F04-BAB093D7B756}"/>
              </a:ext>
            </a:extLst>
          </p:cNvPr>
          <p:cNvSpPr/>
          <p:nvPr/>
        </p:nvSpPr>
        <p:spPr>
          <a:xfrm>
            <a:off x="107504" y="1628800"/>
            <a:ext cx="1296144" cy="720080"/>
          </a:xfrm>
          <a:prstGeom prst="ellipse">
            <a:avLst/>
          </a:prstGeom>
          <a:solidFill>
            <a:srgbClr val="C6E2F7"/>
          </a:solidFill>
          <a:ln>
            <a:solidFill>
              <a:srgbClr val="C6E2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4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5347"/>
          <a:stretch/>
        </p:blipFill>
        <p:spPr bwMode="auto">
          <a:xfrm>
            <a:off x="0" y="0"/>
            <a:ext cx="9130683" cy="6858000"/>
          </a:xfrm>
          <a:prstGeom prst="rect">
            <a:avLst/>
          </a:prstGeom>
          <a:solidFill>
            <a:srgbClr val="FDFBFE"/>
          </a:soli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6755431" y="116632"/>
            <a:ext cx="2339752" cy="1080120"/>
          </a:xfrm>
          <a:prstGeom prst="rect">
            <a:avLst/>
          </a:prstGeom>
          <a:solidFill>
            <a:srgbClr val="FDFBFE"/>
          </a:solidFill>
          <a:ln>
            <a:solidFill>
              <a:srgbClr val="FD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277"/>
            <a:ext cx="2380220" cy="1133475"/>
          </a:xfrm>
          <a:prstGeom prst="rect">
            <a:avLst/>
          </a:prstGeom>
          <a:solidFill>
            <a:srgbClr val="FDFBFE"/>
          </a:solidFill>
          <a:ln>
            <a:solidFill>
              <a:srgbClr val="FDFBFE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0770041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135</TotalTime>
  <Words>158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Gill Sans MT</vt:lpstr>
      <vt:lpstr>Times New Roman</vt:lpstr>
      <vt:lpstr>Wingdings 3</vt:lpstr>
      <vt:lpstr>Галерея</vt:lpstr>
      <vt:lpstr>Прокуратура Курского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Туркменского района</dc:title>
  <dc:creator>Admin</dc:creator>
  <cp:lastModifiedBy>Ножкин Кирилл Алексеевич</cp:lastModifiedBy>
  <cp:revision>18</cp:revision>
  <cp:lastPrinted>2024-10-15T10:33:52Z</cp:lastPrinted>
  <dcterms:created xsi:type="dcterms:W3CDTF">2024-10-14T09:14:55Z</dcterms:created>
  <dcterms:modified xsi:type="dcterms:W3CDTF">2024-10-23T08:20:54Z</dcterms:modified>
</cp:coreProperties>
</file>